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2" r:id="rId4"/>
  </p:sldMasterIdLst>
  <p:notesMasterIdLst>
    <p:notesMasterId r:id="rId8"/>
  </p:notesMasterIdLst>
  <p:handoutMasterIdLst>
    <p:handoutMasterId r:id="rId9"/>
  </p:handoutMasterIdLst>
  <p:sldIdLst>
    <p:sldId id="256" r:id="rId5"/>
    <p:sldId id="257" r:id="rId6"/>
    <p:sldId id="258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9EB"/>
    <a:srgbClr val="FFF7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51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3864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E5FFB01-782C-49C6-89B5-E8A6B2A3454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75ADD54-A325-4FC7-ABE0-5A92E22DB05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DAFF3C-85F6-4197-8C76-110C470C9DAE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CBC6A4-B419-4598-A470-B097369AC91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705E4D6-E80A-426E-A273-258D4521337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ECDA93-2FF0-46F3-B763-C4928515F8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63105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AE31BF-A932-1D49-A0D1-9F7D5741C663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1BAAED-C7FB-C049-BFF5-359B2B265E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7232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Page">
    <p:bg>
      <p:bgPr>
        <a:solidFill>
          <a:srgbClr val="FFF9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">
            <a:extLst>
              <a:ext uri="{FF2B5EF4-FFF2-40B4-BE49-F238E27FC236}">
                <a16:creationId xmlns:a16="http://schemas.microsoft.com/office/drawing/2014/main" id="{002932E8-A7B6-C33A-C286-5C07906BB4E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7050" y="1845524"/>
            <a:ext cx="11038955" cy="769441"/>
          </a:xfrm>
        </p:spPr>
        <p:txBody>
          <a:bodyPr/>
          <a:lstStyle/>
          <a:p>
            <a:r>
              <a:rPr lang="en-US" dirty="0"/>
              <a:t>Click to edit title</a:t>
            </a:r>
            <a:endParaRPr lang="en-GB" dirty="0"/>
          </a:p>
        </p:txBody>
      </p:sp>
      <p:sp>
        <p:nvSpPr>
          <p:cNvPr id="11" name="Subtitle"/>
          <p:cNvSpPr>
            <a:spLocks noGrp="1"/>
          </p:cNvSpPr>
          <p:nvPr>
            <p:ph type="body" sz="quarter" idx="10" hasCustomPrompt="1"/>
          </p:nvPr>
        </p:nvSpPr>
        <p:spPr>
          <a:xfrm>
            <a:off x="527382" y="3142604"/>
            <a:ext cx="11038955" cy="7620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3600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solidFill>
                  <a:schemeClr val="bg1">
                    <a:lumMod val="50000"/>
                  </a:schemeClr>
                </a:solidFill>
              </a:defRPr>
            </a:lvl2pPr>
            <a:lvl3pPr marL="914400" indent="0">
              <a:buNone/>
              <a:defRPr>
                <a:solidFill>
                  <a:schemeClr val="bg1">
                    <a:lumMod val="50000"/>
                  </a:schemeClr>
                </a:solidFill>
              </a:defRPr>
            </a:lvl3pPr>
            <a:lvl4pPr marL="1371600" indent="0">
              <a:buNone/>
              <a:defRPr>
                <a:solidFill>
                  <a:schemeClr val="bg1">
                    <a:lumMod val="50000"/>
                  </a:schemeClr>
                </a:solidFill>
              </a:defRPr>
            </a:lvl4pPr>
            <a:lvl5pPr marL="1828800" indent="0">
              <a:buNone/>
              <a:defRPr>
                <a:solidFill>
                  <a:schemeClr val="bg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edit subtitle</a:t>
            </a:r>
            <a:endParaRPr lang="en-GB" dirty="0"/>
          </a:p>
        </p:txBody>
      </p:sp>
      <p:sp>
        <p:nvSpPr>
          <p:cNvPr id="3" name="Author Info"/>
          <p:cNvSpPr>
            <a:spLocks noGrp="1"/>
          </p:cNvSpPr>
          <p:nvPr>
            <p:ph type="subTitle" idx="1" hasCustomPrompt="1"/>
          </p:nvPr>
        </p:nvSpPr>
        <p:spPr>
          <a:xfrm>
            <a:off x="527381" y="4321415"/>
            <a:ext cx="11041227" cy="193160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800" baseline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enter author details</a:t>
            </a:r>
          </a:p>
          <a:p>
            <a:endParaRPr lang="en-US" dirty="0"/>
          </a:p>
          <a:p>
            <a:r>
              <a:rPr lang="en-US" dirty="0"/>
              <a:t>CREAM SLIDES ARE GOOD FOR ACCESSIBILITY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E70DAB3-8521-65E8-B714-528FDBF72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050" y="455885"/>
            <a:ext cx="3034292" cy="72525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1FA12F1-CC85-F5BC-2BF9-2447B49376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5128" y="422148"/>
            <a:ext cx="1891209" cy="685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41544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Content">
    <p:bg>
      <p:bgPr>
        <a:solidFill>
          <a:srgbClr val="FFF9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">
            <a:extLst>
              <a:ext uri="{FF2B5EF4-FFF2-40B4-BE49-F238E27FC236}">
                <a16:creationId xmlns:a16="http://schemas.microsoft.com/office/drawing/2014/main" id="{953448AD-DD08-B40E-1C94-7251E1BCDE5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title</a:t>
            </a:r>
            <a:endParaRPr lang="en-GB" dirty="0"/>
          </a:p>
        </p:txBody>
      </p:sp>
      <p:sp>
        <p:nvSpPr>
          <p:cNvPr id="4" name="Content">
            <a:extLst>
              <a:ext uri="{FF2B5EF4-FFF2-40B4-BE49-F238E27FC236}">
                <a16:creationId xmlns:a16="http://schemas.microsoft.com/office/drawing/2014/main" id="{4A70E525-BA3E-4A8C-9FB6-ABCB4E51D313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527380" y="1440802"/>
            <a:ext cx="11137570" cy="4502798"/>
          </a:xfrm>
        </p:spPr>
        <p:txBody>
          <a:bodyPr/>
          <a:lstStyle/>
          <a:p>
            <a:pPr lvl="0"/>
            <a:r>
              <a:rPr lang="en-US" dirty="0"/>
              <a:t>Click to add text or media</a:t>
            </a:r>
            <a:endParaRPr lang="en-GB" dirty="0"/>
          </a:p>
        </p:txBody>
      </p:sp>
      <p:pic>
        <p:nvPicPr>
          <p:cNvPr id="2" name="Picture 1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381" y="6045993"/>
            <a:ext cx="2969009" cy="71329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2583FFB-6124-74FC-11CC-4884626683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3362" y="6236495"/>
            <a:ext cx="1386918" cy="502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19875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Content (no logos)">
    <p:bg>
      <p:bgPr>
        <a:solidFill>
          <a:srgbClr val="FFF9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441218FD-7C90-3628-4677-7053F0798B9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edit title</a:t>
            </a:r>
            <a:endParaRPr lang="en-GB" dirty="0"/>
          </a:p>
        </p:txBody>
      </p:sp>
      <p:sp>
        <p:nvSpPr>
          <p:cNvPr id="4" name="Content">
            <a:extLst>
              <a:ext uri="{FF2B5EF4-FFF2-40B4-BE49-F238E27FC236}">
                <a16:creationId xmlns:a16="http://schemas.microsoft.com/office/drawing/2014/main" id="{40AB41B2-6EA2-46F6-B743-94A07E943549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527380" y="1440802"/>
            <a:ext cx="11137570" cy="4940527"/>
          </a:xfrm>
        </p:spPr>
        <p:txBody>
          <a:bodyPr/>
          <a:lstStyle/>
          <a:p>
            <a:pPr lvl="0"/>
            <a:r>
              <a:rPr lang="en-US" dirty="0"/>
              <a:t>Click to add text or media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730333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ight Image w Content">
    <p:bg>
      <p:bgPr>
        <a:solidFill>
          <a:srgbClr val="FFF9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33BD5DA0-494C-6A4C-3263-AB71DE3CC03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title</a:t>
            </a:r>
            <a:endParaRPr lang="en-GB" dirty="0"/>
          </a:p>
        </p:txBody>
      </p:sp>
      <p:sp>
        <p:nvSpPr>
          <p:cNvPr id="12" name="Content Left">
            <a:extLst>
              <a:ext uri="{FF2B5EF4-FFF2-40B4-BE49-F238E27FC236}">
                <a16:creationId xmlns:a16="http://schemas.microsoft.com/office/drawing/2014/main" id="{03FC0104-EACC-4827-B925-E006AA50481A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527050" y="1440802"/>
            <a:ext cx="7710863" cy="4502799"/>
          </a:xfrm>
        </p:spPr>
        <p:txBody>
          <a:bodyPr/>
          <a:lstStyle/>
          <a:p>
            <a:pPr lvl="0"/>
            <a:r>
              <a:rPr lang="en-US" dirty="0"/>
              <a:t>Click to add text or media</a:t>
            </a:r>
            <a:endParaRPr lang="en-GB" dirty="0"/>
          </a:p>
        </p:txBody>
      </p:sp>
      <p:sp>
        <p:nvSpPr>
          <p:cNvPr id="13" name="Content Right">
            <a:extLst>
              <a:ext uri="{FF2B5EF4-FFF2-40B4-BE49-F238E27FC236}">
                <a16:creationId xmlns:a16="http://schemas.microsoft.com/office/drawing/2014/main" id="{312F14F0-586F-4EFF-AB0B-502A3D704B51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8553795" y="1440800"/>
            <a:ext cx="3107593" cy="4502799"/>
          </a:xfrm>
        </p:spPr>
        <p:txBody>
          <a:bodyPr/>
          <a:lstStyle/>
          <a:p>
            <a:pPr lvl="0"/>
            <a:r>
              <a:rPr lang="en-US" dirty="0"/>
              <a:t>Click to add text or media</a:t>
            </a:r>
            <a:endParaRPr lang="en-GB" dirty="0"/>
          </a:p>
        </p:txBody>
      </p:sp>
      <p:pic>
        <p:nvPicPr>
          <p:cNvPr id="10" name="Picture 9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381" y="6045993"/>
            <a:ext cx="2969009" cy="71329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C7C8333-B1F7-5B41-1647-EC5362EDB1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3362" y="6236495"/>
            <a:ext cx="1386918" cy="502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5637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ft Image w Content">
    <p:bg>
      <p:bgPr>
        <a:solidFill>
          <a:srgbClr val="FFF9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">
            <a:extLst>
              <a:ext uri="{FF2B5EF4-FFF2-40B4-BE49-F238E27FC236}">
                <a16:creationId xmlns:a16="http://schemas.microsoft.com/office/drawing/2014/main" id="{7A54708F-EC8D-A308-ABA0-71D4481B577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edit title</a:t>
            </a:r>
            <a:endParaRPr lang="en-GB" dirty="0"/>
          </a:p>
        </p:txBody>
      </p:sp>
      <p:sp>
        <p:nvSpPr>
          <p:cNvPr id="8" name="Content Left">
            <a:extLst>
              <a:ext uri="{FF2B5EF4-FFF2-40B4-BE49-F238E27FC236}">
                <a16:creationId xmlns:a16="http://schemas.microsoft.com/office/drawing/2014/main" id="{BC1B0E81-1E9A-4D18-93C3-37047543039E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527050" y="1440802"/>
            <a:ext cx="3107592" cy="450279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GB" dirty="0"/>
              <a:t>Click add text or media</a:t>
            </a:r>
          </a:p>
        </p:txBody>
      </p:sp>
      <p:sp>
        <p:nvSpPr>
          <p:cNvPr id="12" name="Content Right">
            <a:extLst>
              <a:ext uri="{FF2B5EF4-FFF2-40B4-BE49-F238E27FC236}">
                <a16:creationId xmlns:a16="http://schemas.microsoft.com/office/drawing/2014/main" id="{03FC0104-EACC-4827-B925-E006AA50481A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3950526" y="1440802"/>
            <a:ext cx="7710863" cy="4502798"/>
          </a:xfrm>
        </p:spPr>
        <p:txBody>
          <a:bodyPr/>
          <a:lstStyle/>
          <a:p>
            <a:pPr lvl="0"/>
            <a:r>
              <a:rPr lang="en-US" dirty="0"/>
              <a:t>Click to add text or media</a:t>
            </a:r>
            <a:endParaRPr lang="en-GB" dirty="0"/>
          </a:p>
        </p:txBody>
      </p:sp>
      <p:pic>
        <p:nvPicPr>
          <p:cNvPr id="10" name="Picture 9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381" y="6045993"/>
            <a:ext cx="2969009" cy="71329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9552715-BF1C-35FA-8D8D-90871D0C96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3362" y="6236495"/>
            <a:ext cx="1386918" cy="502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3476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ight Image (no logos)">
    <p:bg>
      <p:bgPr>
        <a:solidFill>
          <a:srgbClr val="FFF9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FD3D77FE-4231-FA1E-ECC5-A251D9DA0AA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title</a:t>
            </a:r>
            <a:endParaRPr lang="en-GB" dirty="0"/>
          </a:p>
        </p:txBody>
      </p:sp>
      <p:sp>
        <p:nvSpPr>
          <p:cNvPr id="12" name="Content Left">
            <a:extLst>
              <a:ext uri="{FF2B5EF4-FFF2-40B4-BE49-F238E27FC236}">
                <a16:creationId xmlns:a16="http://schemas.microsoft.com/office/drawing/2014/main" id="{03FC0104-EACC-4827-B925-E006AA50481A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527050" y="1440802"/>
            <a:ext cx="7710863" cy="4950700"/>
          </a:xfrm>
        </p:spPr>
        <p:txBody>
          <a:bodyPr/>
          <a:lstStyle/>
          <a:p>
            <a:pPr lvl="0"/>
            <a:r>
              <a:rPr lang="en-US" dirty="0"/>
              <a:t>Click to add text or media</a:t>
            </a:r>
            <a:endParaRPr lang="en-GB" dirty="0"/>
          </a:p>
        </p:txBody>
      </p:sp>
      <p:sp>
        <p:nvSpPr>
          <p:cNvPr id="13" name="Content Right">
            <a:extLst>
              <a:ext uri="{FF2B5EF4-FFF2-40B4-BE49-F238E27FC236}">
                <a16:creationId xmlns:a16="http://schemas.microsoft.com/office/drawing/2014/main" id="{312F14F0-586F-4EFF-AB0B-502A3D704B51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8553796" y="1440800"/>
            <a:ext cx="3111154" cy="4950700"/>
          </a:xfrm>
        </p:spPr>
        <p:txBody>
          <a:bodyPr/>
          <a:lstStyle/>
          <a:p>
            <a:pPr lvl="0"/>
            <a:r>
              <a:rPr lang="en-US" dirty="0"/>
              <a:t>Click to add text or media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41992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ft Image (no logos)">
    <p:bg>
      <p:bgPr>
        <a:solidFill>
          <a:srgbClr val="FFF9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0D4E20B5-48B7-40C6-A0E9-8A841032DD7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title</a:t>
            </a:r>
            <a:endParaRPr lang="en-GB" dirty="0"/>
          </a:p>
        </p:txBody>
      </p:sp>
      <p:sp>
        <p:nvSpPr>
          <p:cNvPr id="8" name="Content Left">
            <a:extLst>
              <a:ext uri="{FF2B5EF4-FFF2-40B4-BE49-F238E27FC236}">
                <a16:creationId xmlns:a16="http://schemas.microsoft.com/office/drawing/2014/main" id="{BC1B0E81-1E9A-4D18-93C3-37047543039E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527050" y="1440802"/>
            <a:ext cx="3107592" cy="495069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GB" dirty="0"/>
              <a:t>Click add text or media</a:t>
            </a:r>
          </a:p>
        </p:txBody>
      </p:sp>
      <p:sp>
        <p:nvSpPr>
          <p:cNvPr id="12" name="Content Right">
            <a:extLst>
              <a:ext uri="{FF2B5EF4-FFF2-40B4-BE49-F238E27FC236}">
                <a16:creationId xmlns:a16="http://schemas.microsoft.com/office/drawing/2014/main" id="{03FC0104-EACC-4827-B925-E006AA50481A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3954087" y="1440802"/>
            <a:ext cx="7710863" cy="4950698"/>
          </a:xfrm>
        </p:spPr>
        <p:txBody>
          <a:bodyPr/>
          <a:lstStyle/>
          <a:p>
            <a:pPr lvl="0"/>
            <a:r>
              <a:rPr lang="en-US" dirty="0"/>
              <a:t>Click to add text or media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55910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lit Content">
    <p:bg>
      <p:bgPr>
        <a:solidFill>
          <a:srgbClr val="FFF9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19ACEB3B-51CA-9552-CC41-FBF04FCBED5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title</a:t>
            </a:r>
            <a:endParaRPr lang="en-GB" dirty="0"/>
          </a:p>
        </p:txBody>
      </p:sp>
      <p:sp>
        <p:nvSpPr>
          <p:cNvPr id="3" name="Content Left">
            <a:extLst>
              <a:ext uri="{FF2B5EF4-FFF2-40B4-BE49-F238E27FC236}">
                <a16:creationId xmlns:a16="http://schemas.microsoft.com/office/drawing/2014/main" id="{42C31C92-7B54-41EB-ADB7-E7F830987202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527381" y="1440802"/>
            <a:ext cx="5365420" cy="4502798"/>
          </a:xfrm>
        </p:spPr>
        <p:txBody>
          <a:bodyPr/>
          <a:lstStyle/>
          <a:p>
            <a:pPr lvl="0"/>
            <a:r>
              <a:rPr lang="en-US" dirty="0"/>
              <a:t>Click to add text or media</a:t>
            </a:r>
            <a:endParaRPr lang="en-GB" dirty="0"/>
          </a:p>
        </p:txBody>
      </p:sp>
      <p:sp>
        <p:nvSpPr>
          <p:cNvPr id="5" name="Content Right">
            <a:extLst>
              <a:ext uri="{FF2B5EF4-FFF2-40B4-BE49-F238E27FC236}">
                <a16:creationId xmlns:a16="http://schemas.microsoft.com/office/drawing/2014/main" id="{E2288F49-3D34-46F0-BD77-BBDFDD48553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295970" y="1440802"/>
            <a:ext cx="5365420" cy="4502798"/>
          </a:xfrm>
        </p:spPr>
        <p:txBody>
          <a:bodyPr/>
          <a:lstStyle/>
          <a:p>
            <a:pPr lvl="0"/>
            <a:r>
              <a:rPr lang="en-US" dirty="0"/>
              <a:t>Click to add text or media</a:t>
            </a:r>
            <a:endParaRPr lang="en-GB" dirty="0"/>
          </a:p>
        </p:txBody>
      </p:sp>
      <p:pic>
        <p:nvPicPr>
          <p:cNvPr id="9" name="Picture 8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381" y="6045993"/>
            <a:ext cx="2969009" cy="71329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857B09A-0461-A4E0-7B35-AE9C3A04D6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3362" y="6236495"/>
            <a:ext cx="1386918" cy="502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27592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lit Content (no logos)">
    <p:bg>
      <p:bgPr>
        <a:solidFill>
          <a:srgbClr val="FFF9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">
            <a:extLst>
              <a:ext uri="{FF2B5EF4-FFF2-40B4-BE49-F238E27FC236}">
                <a16:creationId xmlns:a16="http://schemas.microsoft.com/office/drawing/2014/main" id="{D8D606D0-B212-4034-289D-5D9A05C165A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title</a:t>
            </a:r>
            <a:endParaRPr lang="en-GB" dirty="0"/>
          </a:p>
        </p:txBody>
      </p:sp>
      <p:sp>
        <p:nvSpPr>
          <p:cNvPr id="3" name="Content Left">
            <a:extLst>
              <a:ext uri="{FF2B5EF4-FFF2-40B4-BE49-F238E27FC236}">
                <a16:creationId xmlns:a16="http://schemas.microsoft.com/office/drawing/2014/main" id="{42C31C92-7B54-41EB-ADB7-E7F830987202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527381" y="1440803"/>
            <a:ext cx="5365420" cy="4940946"/>
          </a:xfrm>
        </p:spPr>
        <p:txBody>
          <a:bodyPr/>
          <a:lstStyle/>
          <a:p>
            <a:pPr lvl="0"/>
            <a:r>
              <a:rPr lang="en-US" dirty="0"/>
              <a:t>Click to add text or media</a:t>
            </a:r>
            <a:endParaRPr lang="en-GB" dirty="0"/>
          </a:p>
        </p:txBody>
      </p:sp>
      <p:sp>
        <p:nvSpPr>
          <p:cNvPr id="5" name="Content Right">
            <a:extLst>
              <a:ext uri="{FF2B5EF4-FFF2-40B4-BE49-F238E27FC236}">
                <a16:creationId xmlns:a16="http://schemas.microsoft.com/office/drawing/2014/main" id="{E2288F49-3D34-46F0-BD77-BBDFDD48553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299201" y="1440803"/>
            <a:ext cx="5365418" cy="4940946"/>
          </a:xfrm>
        </p:spPr>
        <p:txBody>
          <a:bodyPr/>
          <a:lstStyle/>
          <a:p>
            <a:pPr lvl="0"/>
            <a:r>
              <a:rPr lang="en-US" dirty="0"/>
              <a:t>Click to add text or media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995421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Bottom Banner Image">
    <p:bg>
      <p:bgPr>
        <a:solidFill>
          <a:srgbClr val="FFF9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">
            <a:extLst>
              <a:ext uri="{FF2B5EF4-FFF2-40B4-BE49-F238E27FC236}">
                <a16:creationId xmlns:a16="http://schemas.microsoft.com/office/drawing/2014/main" id="{6B83E65B-AA92-EE94-B8F0-7B3359236B6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title</a:t>
            </a:r>
            <a:endParaRPr lang="en-GB" dirty="0"/>
          </a:p>
        </p:txBody>
      </p:sp>
      <p:sp>
        <p:nvSpPr>
          <p:cNvPr id="3" name="Content Top">
            <a:extLst>
              <a:ext uri="{FF2B5EF4-FFF2-40B4-BE49-F238E27FC236}">
                <a16:creationId xmlns:a16="http://schemas.microsoft.com/office/drawing/2014/main" id="{4202A20E-5C4E-465E-A18F-1E410993B4C5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527380" y="1440803"/>
            <a:ext cx="11134009" cy="2876404"/>
          </a:xfrm>
        </p:spPr>
        <p:txBody>
          <a:bodyPr/>
          <a:lstStyle/>
          <a:p>
            <a:pPr lvl="0"/>
            <a:r>
              <a:rPr lang="en-US" dirty="0"/>
              <a:t>Click to add text or media</a:t>
            </a:r>
            <a:endParaRPr lang="en-GB" dirty="0"/>
          </a:p>
        </p:txBody>
      </p:sp>
      <p:sp>
        <p:nvSpPr>
          <p:cNvPr id="12" name="Content Bottom">
            <a:extLst>
              <a:ext uri="{FF2B5EF4-FFF2-40B4-BE49-F238E27FC236}">
                <a16:creationId xmlns:a16="http://schemas.microsoft.com/office/drawing/2014/main" id="{4A680EA3-97A0-463C-AE95-22019B54D39D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527050" y="4492625"/>
            <a:ext cx="11134009" cy="144371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dirty="0"/>
              <a:t>Click to add text or media</a:t>
            </a:r>
            <a:endParaRPr lang="en-GB" dirty="0"/>
          </a:p>
        </p:txBody>
      </p:sp>
      <p:pic>
        <p:nvPicPr>
          <p:cNvPr id="10" name="Picture 9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381" y="6045993"/>
            <a:ext cx="2969009" cy="713294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BF2AE7C-F546-C3CB-DC22-C30AF4F9E5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3362" y="6236495"/>
            <a:ext cx="1386918" cy="502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7511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 With Title">
    <p:bg>
      <p:bgPr>
        <a:solidFill>
          <a:srgbClr val="FFF9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A7187292-4B33-48F9-EA8A-8911C526681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title</a:t>
            </a:r>
            <a:endParaRPr lang="en-GB" dirty="0"/>
          </a:p>
        </p:txBody>
      </p:sp>
      <p:pic>
        <p:nvPicPr>
          <p:cNvPr id="6" name="Picture 5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381" y="6045993"/>
            <a:ext cx="2969009" cy="713294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0083535-7333-2020-02AC-C786A750C6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3362" y="6236495"/>
            <a:ext cx="1386918" cy="502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62455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 With Title (no logos)">
    <p:bg>
      <p:bgPr>
        <a:solidFill>
          <a:srgbClr val="FFF9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41C3CF60-3F4A-3500-B896-36F86ED8309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title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 Title Hidden (no logos)">
    <p:bg>
      <p:bgPr>
        <a:solidFill>
          <a:srgbClr val="FFF9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141B7E94-ECB2-2964-DFC4-4861D292B61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7050" y="-968809"/>
            <a:ext cx="11137900" cy="769441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Add title (important for accessibility)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97863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Side Caption">
    <p:bg>
      <p:bgPr>
        <a:solidFill>
          <a:srgbClr val="FFF9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">
            <a:extLst>
              <a:ext uri="{FF2B5EF4-FFF2-40B4-BE49-F238E27FC236}">
                <a16:creationId xmlns:a16="http://schemas.microsoft.com/office/drawing/2014/main" id="{98DE29EE-3CEE-FB55-8732-BEA0A4C9FE7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7050" y="272807"/>
            <a:ext cx="4092013" cy="1441811"/>
          </a:xfrm>
        </p:spPr>
        <p:txBody>
          <a:bodyPr/>
          <a:lstStyle/>
          <a:p>
            <a:r>
              <a:rPr lang="en-US" dirty="0"/>
              <a:t>Click to edit title</a:t>
            </a:r>
            <a:endParaRPr lang="en-GB" dirty="0"/>
          </a:p>
        </p:txBody>
      </p:sp>
      <p:sp>
        <p:nvSpPr>
          <p:cNvPr id="11" name="Content Left">
            <a:extLst>
              <a:ext uri="{FF2B5EF4-FFF2-40B4-BE49-F238E27FC236}">
                <a16:creationId xmlns:a16="http://schemas.microsoft.com/office/drawing/2014/main" id="{B7283B8F-3613-48A6-B661-57C013F1F89E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527050" y="1837189"/>
            <a:ext cx="4094163" cy="408464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dirty="0"/>
              <a:t>Click to add text or media</a:t>
            </a:r>
            <a:endParaRPr lang="en-GB" dirty="0"/>
          </a:p>
        </p:txBody>
      </p:sp>
      <p:sp>
        <p:nvSpPr>
          <p:cNvPr id="9" name="Content Right">
            <a:extLst>
              <a:ext uri="{FF2B5EF4-FFF2-40B4-BE49-F238E27FC236}">
                <a16:creationId xmlns:a16="http://schemas.microsoft.com/office/drawing/2014/main" id="{60D0F050-4FB5-4DA9-BA9B-8240B9231B9A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4766309" y="272806"/>
            <a:ext cx="6895080" cy="5649023"/>
          </a:xfrm>
        </p:spPr>
        <p:txBody>
          <a:bodyPr/>
          <a:lstStyle/>
          <a:p>
            <a:pPr lvl="0"/>
            <a:r>
              <a:rPr lang="en-US" dirty="0"/>
              <a:t>Click to add text or media</a:t>
            </a:r>
            <a:endParaRPr lang="en-GB" dirty="0"/>
          </a:p>
        </p:txBody>
      </p:sp>
      <p:pic>
        <p:nvPicPr>
          <p:cNvPr id="7" name="Picture 6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0" y="6044400"/>
            <a:ext cx="2969009" cy="71329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2535DAA-66BE-03FA-FEF4-32CF3A6D65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3362" y="6236495"/>
            <a:ext cx="1386918" cy="502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8882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Side Caption (no logos)">
    <p:bg>
      <p:bgPr>
        <a:solidFill>
          <a:srgbClr val="FFF9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55FCFAD7-EB00-CF1B-F9ED-FF3861B308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7050" y="272808"/>
            <a:ext cx="4092013" cy="1441810"/>
          </a:xfrm>
        </p:spPr>
        <p:txBody>
          <a:bodyPr/>
          <a:lstStyle/>
          <a:p>
            <a:r>
              <a:rPr lang="en-US" dirty="0"/>
              <a:t>Click to edit title</a:t>
            </a:r>
            <a:endParaRPr lang="en-GB" dirty="0"/>
          </a:p>
        </p:txBody>
      </p:sp>
      <p:sp>
        <p:nvSpPr>
          <p:cNvPr id="11" name="Content Left">
            <a:extLst>
              <a:ext uri="{FF2B5EF4-FFF2-40B4-BE49-F238E27FC236}">
                <a16:creationId xmlns:a16="http://schemas.microsoft.com/office/drawing/2014/main" id="{B7283B8F-3613-48A6-B661-57C013F1F89E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527050" y="1837189"/>
            <a:ext cx="4094163" cy="474800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dirty="0"/>
              <a:t>Click to add text or media</a:t>
            </a:r>
            <a:endParaRPr lang="en-GB" dirty="0"/>
          </a:p>
        </p:txBody>
      </p:sp>
      <p:sp>
        <p:nvSpPr>
          <p:cNvPr id="9" name="Content Right">
            <a:extLst>
              <a:ext uri="{FF2B5EF4-FFF2-40B4-BE49-F238E27FC236}">
                <a16:creationId xmlns:a16="http://schemas.microsoft.com/office/drawing/2014/main" id="{60D0F050-4FB5-4DA9-BA9B-8240B9231B9A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4766309" y="272806"/>
            <a:ext cx="6895080" cy="6312385"/>
          </a:xfrm>
        </p:spPr>
        <p:txBody>
          <a:bodyPr/>
          <a:lstStyle/>
          <a:p>
            <a:pPr lvl="0"/>
            <a:r>
              <a:rPr lang="en-US" dirty="0"/>
              <a:t>Click to add text or media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45696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dia With Caption">
    <p:bg>
      <p:bgPr>
        <a:solidFill>
          <a:srgbClr val="FFF9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6439C68D-9809-7F9E-87CE-ED136E182BA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title</a:t>
            </a:r>
            <a:endParaRPr lang="en-GB" dirty="0"/>
          </a:p>
        </p:txBody>
      </p:sp>
      <p:sp>
        <p:nvSpPr>
          <p:cNvPr id="11" name="Content Top">
            <a:extLst>
              <a:ext uri="{FF2B5EF4-FFF2-40B4-BE49-F238E27FC236}">
                <a16:creationId xmlns:a16="http://schemas.microsoft.com/office/drawing/2014/main" id="{99550AC9-E4BA-40DF-8405-C28667601DEF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2389823" y="1256795"/>
            <a:ext cx="7315200" cy="4309264"/>
          </a:xfrm>
        </p:spPr>
        <p:txBody>
          <a:bodyPr/>
          <a:lstStyle/>
          <a:p>
            <a:pPr lvl="0"/>
            <a:r>
              <a:rPr lang="en-US" dirty="0"/>
              <a:t>Click to add media</a:t>
            </a:r>
            <a:endParaRPr lang="en-GB" dirty="0"/>
          </a:p>
        </p:txBody>
      </p:sp>
      <p:sp>
        <p:nvSpPr>
          <p:cNvPr id="6" name="Content Bottom">
            <a:extLst>
              <a:ext uri="{FF2B5EF4-FFF2-40B4-BE49-F238E27FC236}">
                <a16:creationId xmlns:a16="http://schemas.microsoft.com/office/drawing/2014/main" id="{579DB875-D845-4472-9FCF-D12FB953CCE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89823" y="5566059"/>
            <a:ext cx="7315200" cy="585279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US" dirty="0"/>
              <a:t>Click to add media caption</a:t>
            </a:r>
            <a:endParaRPr lang="en-GB" dirty="0"/>
          </a:p>
        </p:txBody>
      </p:sp>
      <p:pic>
        <p:nvPicPr>
          <p:cNvPr id="7" name="Picture 6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0" y="6044400"/>
            <a:ext cx="2969009" cy="713294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BCD5796-F1E4-3F81-61DC-E1D6443927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3362" y="6236495"/>
            <a:ext cx="1386918" cy="502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20603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9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">
            <a:extLst>
              <a:ext uri="{FF2B5EF4-FFF2-40B4-BE49-F238E27FC236}">
                <a16:creationId xmlns:a16="http://schemas.microsoft.com/office/drawing/2014/main" id="{F66EBD65-D4FF-4AD8-B978-7F02CCDC5D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7050" y="287335"/>
            <a:ext cx="11137900" cy="769441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/>
          <a:p>
            <a:r>
              <a:rPr lang="en-US" dirty="0"/>
              <a:t>Click to edit Master title</a:t>
            </a:r>
            <a:endParaRPr lang="en-GB" dirty="0"/>
          </a:p>
        </p:txBody>
      </p:sp>
      <p:sp>
        <p:nvSpPr>
          <p:cNvPr id="3" name="Content">
            <a:extLst>
              <a:ext uri="{FF2B5EF4-FFF2-40B4-BE49-F238E27FC236}">
                <a16:creationId xmlns:a16="http://schemas.microsoft.com/office/drawing/2014/main" id="{101E9A58-25BC-41BC-BBD0-98940C3E00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7049" y="1756229"/>
            <a:ext cx="11137899" cy="44207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25326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704" r:id="rId3"/>
    <p:sldLayoutId id="2147483696" r:id="rId4"/>
    <p:sldLayoutId id="2147483705" r:id="rId5"/>
    <p:sldLayoutId id="2147483711" r:id="rId6"/>
    <p:sldLayoutId id="2147483712" r:id="rId7"/>
    <p:sldLayoutId id="2147483697" r:id="rId8"/>
    <p:sldLayoutId id="2147483709" r:id="rId9"/>
    <p:sldLayoutId id="2147483698" r:id="rId10"/>
    <p:sldLayoutId id="2147483699" r:id="rId11"/>
    <p:sldLayoutId id="2147483703" r:id="rId12"/>
    <p:sldLayoutId id="2147483700" r:id="rId13"/>
    <p:sldLayoutId id="2147483701" r:id="rId14"/>
    <p:sldLayoutId id="2147483713" r:id="rId15"/>
    <p:sldLayoutId id="2147483702" r:id="rId16"/>
  </p:sldLayoutIdLst>
  <p:txStyles>
    <p:titleStyle>
      <a:lvl1pPr algn="l" defTabSz="914400" rtl="0" eaLnBrk="1" latinLnBrk="0" hangingPunct="1">
        <a:spcBef>
          <a:spcPct val="0"/>
        </a:spcBef>
        <a:buNone/>
        <a:defRPr sz="4400" b="1" kern="1200">
          <a:solidFill>
            <a:schemeClr val="accent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spcAft>
          <a:spcPts val="600"/>
        </a:spcAft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56000" indent="-342000" algn="l" defTabSz="914400" rtl="0" eaLnBrk="1" latinLnBrk="0" hangingPunct="1">
        <a:spcBef>
          <a:spcPct val="20000"/>
        </a:spcBef>
        <a:spcAft>
          <a:spcPts val="600"/>
        </a:spcAft>
        <a:buFont typeface="Wingdings" panose="05000000000000000000" pitchFamily="2" charset="2"/>
        <a:buChar char="§"/>
        <a:defRPr sz="26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spcAft>
          <a:spcPts val="600"/>
        </a:spcAft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spcAft>
          <a:spcPts val="600"/>
        </a:spcAft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spcAft>
          <a:spcPts val="6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036BC619-19AA-4787-96F7-D1E3D5793E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4335EFCA-FF2E-4C13-84E1-577EC8CB9C3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id="{3B0DF324-31D6-4168-8B6C-C8C4EF34944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50743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39669FD-20F8-4E92-8A57-3EABB281C7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05E825F-5E6F-4F97-9889-2A9FCB45FC4F}"/>
              </a:ext>
            </a:extLst>
          </p:cNvPr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61468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D8F1CC60-02F5-43A3-96AD-3F8D86EBBE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195BCCD-4929-45F6-84C4-6CDFE544D8D9}"/>
              </a:ext>
            </a:extLst>
          </p:cNvPr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5BEB01A8-8A84-4982-87DD-CB7E7F222000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0712066"/>
      </p:ext>
    </p:extLst>
  </p:cSld>
  <p:clrMapOvr>
    <a:masterClrMapping/>
  </p:clrMapOvr>
</p:sld>
</file>

<file path=ppt/theme/theme1.xml><?xml version="1.0" encoding="utf-8"?>
<a:theme xmlns:a="http://schemas.openxmlformats.org/drawingml/2006/main" name="RDSVS Template 2026 v1">
  <a:themeElements>
    <a:clrScheme name="Accessible Colours WCAG-AA">
      <a:dk1>
        <a:srgbClr val="515151"/>
      </a:dk1>
      <a:lt1>
        <a:srgbClr val="FFF7E5"/>
      </a:lt1>
      <a:dk2>
        <a:srgbClr val="6C6C6C"/>
      </a:dk2>
      <a:lt2>
        <a:srgbClr val="FFFFFF"/>
      </a:lt2>
      <a:accent1>
        <a:srgbClr val="002060"/>
      </a:accent1>
      <a:accent2>
        <a:srgbClr val="9932CC"/>
      </a:accent2>
      <a:accent3>
        <a:srgbClr val="20603C"/>
      </a:accent3>
      <a:accent4>
        <a:srgbClr val="0000B5"/>
      </a:accent4>
      <a:accent5>
        <a:srgbClr val="DC143C"/>
      </a:accent5>
      <a:accent6>
        <a:srgbClr val="66380F"/>
      </a:accent6>
      <a:hlink>
        <a:srgbClr val="CD5A13"/>
      </a:hlink>
      <a:folHlink>
        <a:srgbClr val="CD5A13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0B0DFE11-764C-4302-A088-70B32367CCCE}" vid="{E275EC61-4B22-4D43-9B71-B3D4F26658F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9CF67D92CB1F44DB28C2D83471FC062" ma:contentTypeVersion="3" ma:contentTypeDescription="Create a new document." ma:contentTypeScope="" ma:versionID="a6265ac0a7eeb7a07c3f7b43a315d141">
  <xsd:schema xmlns:xsd="http://www.w3.org/2001/XMLSchema" xmlns:xs="http://www.w3.org/2001/XMLSchema" xmlns:p="http://schemas.microsoft.com/office/2006/metadata/properties" xmlns:ns2="8fb7119e-831b-4203-9e69-6525ea818a0e" targetNamespace="http://schemas.microsoft.com/office/2006/metadata/properties" ma:root="true" ma:fieldsID="ae11aa04dac382d76bec6af490c042dd" ns2:_="">
    <xsd:import namespace="8fb7119e-831b-4203-9e69-6525ea818a0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b7119e-831b-4203-9e69-6525ea818a0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DAED5CC-7CB8-4A97-A7FD-587D86A2D76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fb7119e-831b-4203-9e69-6525ea818a0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B1319DE-CFB5-421D-9EC8-E8895474E035}">
  <ds:schemaRefs>
    <ds:schemaRef ds:uri="http://schemas.microsoft.com/office/infopath/2007/PartnerControls"/>
    <ds:schemaRef ds:uri="http://schemas.microsoft.com/office/2006/metadata/properties"/>
    <ds:schemaRef ds:uri="http://purl.org/dc/terms/"/>
    <ds:schemaRef ds:uri="http://schemas.microsoft.com/office/2006/documentManagement/types"/>
    <ds:schemaRef ds:uri="8fb7119e-831b-4203-9e69-6525ea818a0e"/>
    <ds:schemaRef ds:uri="http://schemas.openxmlformats.org/package/2006/metadata/core-properties"/>
    <ds:schemaRef ds:uri="http://purl.org/dc/elements/1.1/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F2428D97-FAEE-42F0-ABE4-C167A14C718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</TotalTime>
  <Words>0</Words>
  <Application>Microsoft Office PowerPoint</Application>
  <PresentationFormat>Widescreen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Wingdings</vt:lpstr>
      <vt:lpstr>RDSVS Template 2026 v1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 Smith</dc:creator>
  <cp:lastModifiedBy>Chris Smith</cp:lastModifiedBy>
  <cp:revision>1</cp:revision>
  <dcterms:created xsi:type="dcterms:W3CDTF">2026-01-22T12:12:38Z</dcterms:created>
  <dcterms:modified xsi:type="dcterms:W3CDTF">2026-01-22T12:19:03Z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0x01010069CF67D92CB1F44DB28C2D83471FC062</vt:lpwstr>
  </property>
</Properties>
</file>